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D0343-24FA-6B48-970E-507148D61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8A058-5913-214D-990D-641865D2B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5246A-4611-7D41-B5CB-1CA58B3B9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EF53-5B25-D345-9D1F-A515E345AC91}" type="datetimeFigureOut">
              <a:rPr lang="en-US" smtClean="0"/>
              <a:t>8/7/21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9CB6B-703D-034B-A9F0-FE202F39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E690A-6EAF-C045-9A62-660D4E20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BB8-657E-A841-9418-B38128D2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27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C0715-DF87-B240-8DFB-9F711C15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F8C6B-05B0-7B43-B70D-657826742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99743-2A45-734D-B01D-34266196D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EF53-5B25-D345-9D1F-A515E345AC91}" type="datetimeFigureOut">
              <a:rPr lang="en-US" smtClean="0"/>
              <a:t>8/7/21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F0404-3BF1-E640-8BE7-C71684AC6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7BA92-3401-B54D-BD60-EA039333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BB8-657E-A841-9418-B38128D2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91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334F7B-AFAD-4746-97F6-C3993DFAB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69C0A7-922E-5F4E-9D7C-930AF5B47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07C5C-6EEE-FB40-AB3E-C9B272DF0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EF53-5B25-D345-9D1F-A515E345AC91}" type="datetimeFigureOut">
              <a:rPr lang="en-US" smtClean="0"/>
              <a:t>8/7/21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81A93-E348-7E40-9F0B-C306BCFD9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765C7-B994-844F-AA79-01DADE18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BB8-657E-A841-9418-B38128D2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63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A3C46-6165-E448-A1B9-7FF30071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83846-D4A4-484D-83D2-13CBB1622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0D845-C1D5-394B-9C47-112C0D1C2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EF53-5B25-D345-9D1F-A515E345AC91}" type="datetimeFigureOut">
              <a:rPr lang="en-US" smtClean="0"/>
              <a:t>8/7/21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F5383-6E79-924F-8838-E94CE4049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02994-8BFF-8C43-B40F-CE77590E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BB8-657E-A841-9418-B38128D2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8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CFE4-AD84-F24A-975E-A24AEB68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A626A-2B18-494E-AE1C-077E06091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C069-208A-2C4A-9D8C-C6ACC1AC0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EF53-5B25-D345-9D1F-A515E345AC91}" type="datetimeFigureOut">
              <a:rPr lang="en-US" smtClean="0"/>
              <a:t>8/7/21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2D43F-B704-B441-A4C3-FC44E8808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291C-9E82-BE4D-BC12-557129C8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BB8-657E-A841-9418-B38128D2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92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3077-22FF-D347-80AC-798A76F01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C4C75-4A0B-D04B-BB6C-A29321750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9ECCE-DCD9-0144-BEDF-FFFF7FDFC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47EB8-091F-1246-9F90-492C62665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EF53-5B25-D345-9D1F-A515E345AC91}" type="datetimeFigureOut">
              <a:rPr lang="en-US" smtClean="0"/>
              <a:t>8/7/21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CEE52-8089-0641-A3FE-B86EA15A1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656E8-593E-4749-A854-EA0CB7FDD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BB8-657E-A841-9418-B38128D2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33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29042-31E5-3249-AEF1-462F147DC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1FD9F-CDB2-4045-A6ED-5C42936B2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8560D-7985-1745-9951-6CC49D078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EA6EB7-873A-0A41-9821-1414B1C13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641C1-2D9A-B349-BFF8-7E45ACC055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F2987C-1F54-D042-9FBD-59353286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EF53-5B25-D345-9D1F-A515E345AC91}" type="datetimeFigureOut">
              <a:rPr lang="en-US" smtClean="0"/>
              <a:t>8/7/21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20D608-E915-9E40-8F85-41A667846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030A48-4FDB-FB48-B157-182150007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BB8-657E-A841-9418-B38128D2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3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D1F2B-3EF5-A349-97A0-1BDA198AF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006DC-AFD4-1345-AB05-00E00EB02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EF53-5B25-D345-9D1F-A515E345AC91}" type="datetimeFigureOut">
              <a:rPr lang="en-US" smtClean="0"/>
              <a:t>8/7/21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702BD-2A2D-BE4B-820E-CAD0057F6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63D07-A680-A24D-AF0B-CC3A3D0B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BB8-657E-A841-9418-B38128D2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978321-8D09-744E-9BB0-5D0ED1DA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EF53-5B25-D345-9D1F-A515E345AC91}" type="datetimeFigureOut">
              <a:rPr lang="en-US" smtClean="0"/>
              <a:t>8/7/21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8CFCE-B6E3-7A4D-BA9A-3AF43B2D6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5611F-225C-D54B-81DA-CE072651C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BB8-657E-A841-9418-B38128D2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29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8FF8-96A7-904C-8E5C-4D587581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584CD-3C54-0C4C-97C1-CC4C9A53C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A5800-0ADB-FC4A-8B14-847375E4E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C9B67-6B69-8442-9460-680EF7ED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EF53-5B25-D345-9D1F-A515E345AC91}" type="datetimeFigureOut">
              <a:rPr lang="en-US" smtClean="0"/>
              <a:t>8/7/21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29383-F874-0F40-A889-B376497E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0184C-087D-B441-8D77-C43C3FDB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BB8-657E-A841-9418-B38128D2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42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67E2-997B-C948-B81F-ADD95983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F6A8A8-C6DF-ED42-AB95-F5B04FD5C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FC9C4-5315-C847-9C4C-8188A3231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1B4F9-98CF-B64D-B26C-8DC1330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EF53-5B25-D345-9D1F-A515E345AC91}" type="datetimeFigureOut">
              <a:rPr lang="en-US" smtClean="0"/>
              <a:t>8/7/21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BD457-ED2C-8748-89F8-6846695FD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21365-F947-5E43-9099-0D54BC2A3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BB8-657E-A841-9418-B38128D2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54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2202F2-B7BE-9A4A-949B-0FEE760B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27D91-A3D4-5F42-8875-1502216E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E7EFF-BA6F-A74D-9B31-74A1D3FDC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BEF53-5B25-D345-9D1F-A515E345AC91}" type="datetimeFigureOut">
              <a:rPr lang="en-US" smtClean="0"/>
              <a:t>8/7/21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8F77D-BD6E-B449-9325-DA89D2D3D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929C4-008E-7442-8512-B06406847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F0BB8-657E-A841-9418-B38128D2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5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B59D1A-3DDB-2F4A-ADB6-51269EBEE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8" y="0"/>
            <a:ext cx="9364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45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A72289-0C67-1044-92E2-E13A7E562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88" y="0"/>
            <a:ext cx="9366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05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962117-284A-F540-9F02-C9EDB7FC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1" y="0"/>
            <a:ext cx="9299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29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16A95-4BE2-274D-84AB-C8DB6510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1" y="0"/>
            <a:ext cx="9299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5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45B007-E360-C147-9B85-374C66083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1" y="0"/>
            <a:ext cx="9299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78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08D800-E75B-8D45-BADF-EAC2597C7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1" y="0"/>
            <a:ext cx="9299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3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FE7812-4913-1649-9812-DC7B15B8B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1" y="0"/>
            <a:ext cx="9299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94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D57E65-493C-734D-8AFE-7931E21F7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1" y="0"/>
            <a:ext cx="9299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27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FE1CA7-2C65-2D48-A880-04980984E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1" y="0"/>
            <a:ext cx="9299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26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C25397-3AA3-B949-B011-3865A2931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1" y="0"/>
            <a:ext cx="9299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1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21002F-EBC3-5143-A6D8-36FD89BA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1" y="0"/>
            <a:ext cx="9299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24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2D8FA3-D8B0-7041-BA88-00891882D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0"/>
            <a:ext cx="9418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06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2028D4-C04D-4047-A593-067E94A61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1" y="0"/>
            <a:ext cx="9299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02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7C02F0-FC60-4442-8A7A-127729DF7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1" y="0"/>
            <a:ext cx="9299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64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25A925-91D7-3945-92E8-E6A13D4F4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1" y="0"/>
            <a:ext cx="9299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1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00EA3-1F1F-4C40-BABA-BCC8BE77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1" y="0"/>
            <a:ext cx="9299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33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F00A7E-F8B8-5346-927C-0A689C0B7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1" y="0"/>
            <a:ext cx="9299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7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9FEFCA-C783-DB46-A532-D73E32D40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1" y="0"/>
            <a:ext cx="9299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41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E71677-940C-C14A-A7D3-5B8784994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1" y="0"/>
            <a:ext cx="9299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20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580AFA-67A9-9643-901B-09A584B0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1" y="0"/>
            <a:ext cx="9299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12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67F7E3-1098-D546-985E-B6222AF8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1" y="0"/>
            <a:ext cx="9299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68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C90063-A3C9-1D41-A587-89FF3A943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21" y="0"/>
            <a:ext cx="9378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26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B459DA-920F-014C-8271-39ECFCE2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208" y="0"/>
            <a:ext cx="9361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53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C7D3DE-4A71-BD4E-BE2B-494BA3D28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02" y="0"/>
            <a:ext cx="938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8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63F48D-D096-6247-BDBF-97FA4375A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02" y="0"/>
            <a:ext cx="9384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09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86612E-1802-F24B-9EB3-EF04610D2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71" y="0"/>
            <a:ext cx="934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69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908471-106E-654C-8D49-9ACBFCE5C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43" y="0"/>
            <a:ext cx="9375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09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97FB02-4BE6-FC42-88BB-8D22B2295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61" y="0"/>
            <a:ext cx="9299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39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0</Words>
  <Application>Microsoft Macintosh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2</cp:revision>
  <dcterms:created xsi:type="dcterms:W3CDTF">2021-08-07T12:43:53Z</dcterms:created>
  <dcterms:modified xsi:type="dcterms:W3CDTF">2021-08-07T21:27:04Z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ac68920-e5e7-41e4-8a2e-9f605086524d_Enabled">
    <vt:lpwstr>true</vt:lpwstr>
  </property>
  <property fmtid="{D5CDD505-2E9C-101B-9397-08002B2CF9AE}" pid="3" name="MSIP_Label_fac68920-e5e7-41e4-8a2e-9f605086524d_SetDate">
    <vt:lpwstr>2021-08-07T12:43:53Z</vt:lpwstr>
  </property>
  <property fmtid="{D5CDD505-2E9C-101B-9397-08002B2CF9AE}" pid="4" name="MSIP_Label_fac68920-e5e7-41e4-8a2e-9f605086524d_Method">
    <vt:lpwstr>Standard</vt:lpwstr>
  </property>
  <property fmtid="{D5CDD505-2E9C-101B-9397-08002B2CF9AE}" pid="5" name="MSIP_Label_fac68920-e5e7-41e4-8a2e-9f605086524d_Name">
    <vt:lpwstr>fac68920-e5e7-41e4-8a2e-9f605086524d</vt:lpwstr>
  </property>
  <property fmtid="{D5CDD505-2E9C-101B-9397-08002B2CF9AE}" pid="6" name="MSIP_Label_fac68920-e5e7-41e4-8a2e-9f605086524d_SiteId">
    <vt:lpwstr>60970fd0-5dce-4e4b-9327-402ea26b7ea2</vt:lpwstr>
  </property>
  <property fmtid="{D5CDD505-2E9C-101B-9397-08002B2CF9AE}" pid="7" name="MSIP_Label_fac68920-e5e7-41e4-8a2e-9f605086524d_ActionId">
    <vt:lpwstr>f3f04861-3c2b-4f0b-ad0e-d2d6e422a237</vt:lpwstr>
  </property>
  <property fmtid="{D5CDD505-2E9C-101B-9397-08002B2CF9AE}" pid="8" name="MSIP_Label_fac68920-e5e7-41e4-8a2e-9f605086524d_ContentBits">
    <vt:lpwstr>0</vt:lpwstr>
  </property>
</Properties>
</file>